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9" r:id="rId2"/>
    <p:sldId id="268" r:id="rId3"/>
    <p:sldId id="265" r:id="rId4"/>
    <p:sldId id="266" r:id="rId5"/>
    <p:sldId id="260" r:id="rId6"/>
    <p:sldId id="257" r:id="rId7"/>
    <p:sldId id="259" r:id="rId8"/>
    <p:sldId id="263" r:id="rId9"/>
    <p:sldId id="264" r:id="rId10"/>
    <p:sldId id="267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85768" autoAdjust="0"/>
  </p:normalViewPr>
  <p:slideViewPr>
    <p:cSldViewPr snapToGrid="0">
      <p:cViewPr varScale="1">
        <p:scale>
          <a:sx n="138" d="100"/>
          <a:sy n="138" d="100"/>
        </p:scale>
        <p:origin x="608" y="8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F0B27-FDAD-46DC-BE4C-D58A19A66EDF}" type="datetimeFigureOut">
              <a:rPr lang="zh-CN" altLang="en-US" smtClean="0"/>
              <a:t>2025/2/3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3D5429-02D7-4B29-B712-6BC7A0C42A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472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SG" dirty="0"/>
              <a:t>2024 ACCV </a:t>
            </a:r>
            <a:r>
              <a:rPr lang="en-US" altLang="zh-SG" dirty="0" err="1"/>
              <a:t>VIPNet</a:t>
            </a:r>
            <a:endParaRPr lang="zh-SG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D5429-02D7-4B29-B712-6BC7A0C42A7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308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2023_ICCV_MUVA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D5429-02D7-4B29-B712-6BC7A0C42A7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113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2023_ICASSP_OAFormer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D5429-02D7-4B29-B712-6BC7A0C42A7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258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2022_ECCV_A3D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D5429-02D7-4B29-B712-6BC7A0C42A7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67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2022_</a:t>
            </a:r>
            <a:r>
              <a:rPr lang="en-US" altLang="zh-CN" sz="1800" dirty="0">
                <a:solidFill>
                  <a:srgbClr val="7A7E85"/>
                </a:solidFill>
                <a:effectLst/>
                <a:latin typeface="JetBrains Mono"/>
              </a:rPr>
              <a:t>Frontiers</a:t>
            </a:r>
            <a:endParaRPr lang="en-US" altLang="zh-CN" sz="1800" dirty="0">
              <a:solidFill>
                <a:srgbClr val="BCBEC4"/>
              </a:solidFill>
              <a:effectLst/>
              <a:latin typeface="JetBrains Mono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D5429-02D7-4B29-B712-6BC7A0C42A7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504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2017_ICTAI</a:t>
            </a:r>
            <a:endParaRPr lang="en-US" altLang="zh-CN" sz="1800" dirty="0">
              <a:solidFill>
                <a:srgbClr val="BCBEC4"/>
              </a:solidFill>
              <a:effectLst/>
              <a:latin typeface="JetBrains Mono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D5429-02D7-4B29-B712-6BC7A0C42A7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363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6BF3DD-3E56-5639-E95E-0B21B3FB5D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870478B-8094-1A50-ADEB-5A24613FF0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25A8A2-D501-5F2A-05E9-FCF7EF90C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C5EEA2-FA7D-B834-BEF5-CFD9D11E9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3274CD-DAD0-697F-2A79-3FE0E26F3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697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5862BC-14E9-7A47-1BC0-BEE4C049E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864F9B0-66DD-F1E6-6C87-4183570832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C8C65D-7997-D905-526B-2F50DBE26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A49C68-19E8-BCE0-3D57-827637CA4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7F787D-4D50-73B7-62F2-8EA2148E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79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D03B617-5885-378A-F5FF-630CBB97B2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E7FADCB-C975-8964-630B-1334D0A0BB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BEE432-440E-A1A8-6008-ECABEA44C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CBAAE2-242E-2A82-4557-6D18E56CD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04EF0E-48B7-A61C-9557-C34C001D8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056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26C646-0AB0-8FC6-DFA3-860D45507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80912C-06B6-6851-B3AE-0DCC0BB34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9B978B-AED3-0B26-7AFC-D01F03E28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4612AC-FE76-E06B-1D57-0A64EFB07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F938DE-4048-45C5-8A8F-0936FBD19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291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38268C-E8AC-E3B5-595A-88C1CF3CD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AE169D-1163-986F-58EB-90B3949AA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C430DD-C2EF-506A-4A6F-05DA7E76C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A97DC2-E152-E8BF-5EA5-643AD67BD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2B3378-875F-B398-A9E9-E25DAEE69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283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0C4F1E-D1C7-8A45-F34F-8713D1AE6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7A6B1A-F326-755F-CAD5-6FA1F28985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A717ACD-86ED-DEC1-BA72-F4D448E38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49E3B6-005F-FB95-63B9-690B273FA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768990-A954-C563-EEA8-66688D72D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7C293E-2E5A-D7F9-7297-8F376C2F3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630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894D11-AEA3-3D52-CC1A-76BB3A58E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F2D77A-BBD1-E4E1-7117-DC5788CA7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BACC8AD-0145-B8E9-C8CE-E58A0702C1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3DDEC7D-6916-8C0D-0605-B333D26946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72651C7-F850-5DA3-791F-10623EE96A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3DE4C08-5009-E9AA-8668-29E318C75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2025/2/3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7EDE325-6CAD-5505-9D0F-32B0F4A47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C50A787-F49D-0A83-42F0-8150992F6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743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C39DB2-CFCA-6489-7D45-EFE032100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8C0904C-6CAE-5588-1BDA-54F6E74CB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2025/2/3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25B5D07-FAEE-64C2-3357-DDDB760D5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9B6F1B7-C98B-573E-6D09-BB67D5722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420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7E34867-8B77-F204-2FA8-B6057E6FB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2025/2/3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D3E2EE4-CE6A-ECD5-9A63-674598BE4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C29EE7-3203-A8A9-06A8-F3DF9E2C6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496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B852BB-1501-9D51-2CFC-C5CAA7BE8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56E18B-7620-6A5F-D8BF-DE911A9F3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5DF3BB-36CE-73EF-9528-96034FF3E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25C852-111D-0E16-1637-006B0B0A4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4826A61-4A1E-0354-DAB8-991676C7F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B42F1C9-A21C-44BE-B614-7CBA94215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543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6A15EA-DDCB-22E8-E458-F50538279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F090E7E-13CF-C431-8D69-62117F0CDB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FD5D57-547E-2A61-CE2D-4516A7554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CB29655-B401-DB67-CDCB-18DCB423C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E376-3A0B-4AF8-A9EB-29B2BF33A297}" type="datetimeFigureOut">
              <a:rPr lang="zh-CN" altLang="en-US" smtClean="0"/>
              <a:t>2025/2/3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27C7EE-2985-C451-F39B-636349D54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3FA586-03CB-8568-0F74-6B1567B18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894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B325319-01C3-AAC5-9AF0-B9C15C6C9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71DE7E-AC30-7C90-D4B1-97D94DDC71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EE20E6-4A58-3C80-9CC4-7EB5360DC8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5E376-3A0B-4AF8-A9EB-29B2BF33A297}" type="datetimeFigureOut">
              <a:rPr lang="zh-CN" altLang="en-US" smtClean="0"/>
              <a:t>2025/2/3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63999D-69BB-ED57-79C9-234AA90191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C786B7-DD4E-3FF7-90B9-3853FE716C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B2F32-6750-4FF9-AC2F-B15298370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939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2D7B6630-9D2B-893D-9B86-D71FFE60BB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pic>
        <p:nvPicPr>
          <p:cNvPr id="5" name="图片 4" descr="图形用户界面&#10;&#10;描述已自动生成">
            <a:extLst>
              <a:ext uri="{FF2B5EF4-FFF2-40B4-BE49-F238E27FC236}">
                <a16:creationId xmlns:a16="http://schemas.microsoft.com/office/drawing/2014/main" id="{9F72F128-C90E-906C-F8BB-6B423F42E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7" y="333110"/>
            <a:ext cx="11307126" cy="619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99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9F70FA7-3093-B4EE-ECA5-0DB148B8C174}"/>
              </a:ext>
            </a:extLst>
          </p:cNvPr>
          <p:cNvSpPr/>
          <p:nvPr/>
        </p:nvSpPr>
        <p:spPr>
          <a:xfrm>
            <a:off x="3016938" y="801472"/>
            <a:ext cx="4824494" cy="4824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pic>
        <p:nvPicPr>
          <p:cNvPr id="5" name="图片 4" descr="穿西装戴眼镜的男人&#10;&#10;描述已自动生成">
            <a:extLst>
              <a:ext uri="{FF2B5EF4-FFF2-40B4-BE49-F238E27FC236}">
                <a16:creationId xmlns:a16="http://schemas.microsoft.com/office/drawing/2014/main" id="{A80E2693-842F-BA10-463A-EADDD3FF7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489" y="801472"/>
            <a:ext cx="3753393" cy="482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14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D44CEC7A-7FF9-DD0A-ACFD-994D599544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4EBCB0-FD76-84EA-C371-1354C27E2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26" y="0"/>
            <a:ext cx="116613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1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4ADAD9D-AD5E-99E6-2C51-B1A842E8E4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AC012E9B-9CEF-6D18-E5F0-3C930150E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5915"/>
            <a:ext cx="12192000" cy="454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8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8362D47-C751-201D-EEE7-3A05392D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F46457D-87AD-C1D4-D9F5-27E4CE543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889" y="0"/>
            <a:ext cx="99762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02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D0D41C7-4DF4-0E06-223E-15818B0C49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pic>
        <p:nvPicPr>
          <p:cNvPr id="3" name="图片 2" descr="图形用户界面, 应用程序&#10;&#10;描述已自动生成">
            <a:extLst>
              <a:ext uri="{FF2B5EF4-FFF2-40B4-BE49-F238E27FC236}">
                <a16:creationId xmlns:a16="http://schemas.microsoft.com/office/drawing/2014/main" id="{EAB6F7A4-A16A-4931-033C-6EB5337C5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011" y="190120"/>
            <a:ext cx="7417978" cy="647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94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26F5ABB-B9DD-3BFA-A2F5-7B6307657A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 descr="图形用户界面, 应用程序&#10;&#10;描述已自动生成">
            <a:extLst>
              <a:ext uri="{FF2B5EF4-FFF2-40B4-BE49-F238E27FC236}">
                <a16:creationId xmlns:a16="http://schemas.microsoft.com/office/drawing/2014/main" id="{48A4DDAF-EDD5-8E67-32DC-97283EA79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972" y="304581"/>
            <a:ext cx="9184055" cy="624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24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26F5ABB-B9DD-3BFA-A2F5-7B6307657A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图片 1" descr="图片包含 图示&#10;&#10;描述已自动生成">
            <a:extLst>
              <a:ext uri="{FF2B5EF4-FFF2-40B4-BE49-F238E27FC236}">
                <a16:creationId xmlns:a16="http://schemas.microsoft.com/office/drawing/2014/main" id="{269A30FE-4DCE-B368-4F35-B7D00018C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875" y="440573"/>
            <a:ext cx="9196250" cy="59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60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26F5ABB-B9DD-3BFA-A2F5-7B6307657A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7961A6-1BC1-2751-97F1-5D992C76F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52" y="216543"/>
            <a:ext cx="10570495" cy="642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76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26F5ABB-B9DD-3BFA-A2F5-7B6307657A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A534AD-30F3-EF83-7BAD-677BB7C536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1" r="4492"/>
          <a:stretch/>
        </p:blipFill>
        <p:spPr>
          <a:xfrm>
            <a:off x="36770" y="567697"/>
            <a:ext cx="12118459" cy="572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493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30</Words>
  <Application>Microsoft Office PowerPoint</Application>
  <PresentationFormat>宽屏</PresentationFormat>
  <Paragraphs>12</Paragraphs>
  <Slides>10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JetBrains Mono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Bert@office2016.cc</dc:creator>
  <cp:lastModifiedBy>Oliver</cp:lastModifiedBy>
  <cp:revision>55</cp:revision>
  <dcterms:created xsi:type="dcterms:W3CDTF">2022-10-13T02:50:52Z</dcterms:created>
  <dcterms:modified xsi:type="dcterms:W3CDTF">2025-02-03T04:01:09Z</dcterms:modified>
</cp:coreProperties>
</file>